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8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02785E-AF79-E7C0-3841-4174702E93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7CB65-388F-0E5B-559C-09EB0BE8F1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D87BD-A829-49E4-9065-027D0353B82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DA42A-84BA-764F-D9F5-B0F8C7E576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C1CE25-AED2-D8CB-4FCB-4C1BBDAB7A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6C8FD-F8E8-4ADB-8D53-37792228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39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37FE1-D050-4AEC-AA39-B2A5A2C61D7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2718A-171E-4198-8DB2-B4A7455C5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42718A-171E-4198-8DB2-B4A7455C56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17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52AAA-BA94-E4C4-8804-FCA878BF8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76CE9-7282-189B-75A5-DC2447453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BE0D4-4E2C-164C-780D-39BD8259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2AD0-884D-4434-BE84-1FAF8DD67E17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88DB3-109D-9394-2513-5F4D50B5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F8607-07B1-DBC5-B253-6E5AD986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47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9043A-EFB4-610A-6D3D-F4E5FD13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227AA-5B9E-83CF-D1A3-4DAB839CE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A9729-096A-5769-4235-D111616D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19C1C-D722-4D2A-94E8-35333C8C157C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0FA58-5DA7-C294-CC17-5147A2B35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37310-07BA-E1C5-4654-CF2882FB0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1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465A-A0FE-11D1-D173-DFDA52C2D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FC07A-B4E6-2CAC-4B11-E568D5FD6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55B8F-DEE9-0290-D815-49CAF673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B9AD-0A0D-4ED8-B660-9EF4F8BBC516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218A5-0135-4EB9-80E8-BEA683954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DAE59-0D09-56E0-0291-B3644341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0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46CD-9981-BBD1-6FA4-228B3E06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C7051-3EC3-0C14-6AF1-D80AD1C92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967F8-328B-78E6-1406-0CBA05219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EA1E46-EB6E-6559-8B3A-D700390D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D8B7-3023-4CD5-AB96-F229CFA2156D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7A499-6F4C-2C8B-E889-B654048A8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F7144-4870-06E2-4E2C-5422E8B6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5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25A22-CB21-81C1-98AA-8FD5440E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0C1E6-BA71-5077-BAAB-8934B6199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2EB6A-F233-166B-A9B1-BA096B325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9078E-C0F9-F039-AC7F-BAC07100E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4AA84-5C1A-8E8D-66A4-E5A805DEE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434CFC-BD6B-A448-899B-EF5CE862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7D6C-6984-4AD0-A49E-7F1767482311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726795-2521-4638-56B8-E8B73668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9E687-A35E-72E2-E05F-B7EC05CE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9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AEAE-687F-66D5-E3B2-AF00C3EF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516C74-5816-8C91-A3D8-F162B24C8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CA8F-2182-417A-B8D1-336859B34020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843C8-B13E-33A1-3FB1-B8B1C326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E53DF-3548-4FE6-F9B9-EECEF4CC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9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ABD7DE-0844-8580-DC74-7DFB0257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F13E7-A3CF-45B6-A483-377FA2FB6355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D7FF58-13D5-FF83-4C02-373F74964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F1DD1-C88E-2AFB-4C09-0FBCBA4B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4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0F9AA-7836-EB22-C737-B846F083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A48E1-2B5D-D377-FB8D-74CC4D9E7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2BC46-E7DD-5302-EB1B-3AAF5D3D4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08C4B-E834-0CB7-A345-2602023BE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D24E-D62F-4518-BB3F-3AE56A6295AE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99284-559B-248C-8DF9-20EEEBBB5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189FA-D3CB-491B-AB5D-3623FD3EC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91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D615-110B-1E4C-0AA5-5838E9B58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491DD-F6A5-6A18-DB05-1B04E401B1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9CA6B-0F08-E46E-0C30-D7FDD0E1F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AABD8-6450-14E4-55E3-6D5C0A5D3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11057-90F6-4CFF-AE4B-DEE09548CF96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7AC626-56C8-A7DC-15EE-81F86108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210E4-D3CC-0C3A-449F-23736A1F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2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8C5F-D65C-BBE3-861C-7AA15ED5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E4179-EFF9-441D-D1AE-011087D1A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2D672-AB9B-B29A-ECB6-9F8C9A36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64FD-79D3-4E5B-B862-2EE6EEE8B725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0174E-76EF-BCBC-142B-A72957FFF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19F75-1358-FCA5-6719-F1788DFC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9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F63E0-8A57-7D81-02D2-D246DA549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55CFE7-F492-0A96-091F-2CB677512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DE533-658C-872D-E86C-BA0062BD6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59FED-C531-44D2-8818-D7F8CB082947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03F30-4FB8-98EB-D996-8A09A80F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5F96D-7D9D-2C19-50EE-084096B02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D4402D-D085-B0BF-5AC3-F6B80AE47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E3A9B-49B8-0C23-C319-B564C4444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C0F6C-E95D-CE21-7896-1990DBCC9B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A9E2-69AA-4999-87BC-30B2296C5998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18C40-DCA8-7614-4588-E8E95F904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422D7-BDCD-BAE3-536E-5DB2FFE64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BD011-09FD-4F4E-A07C-680916FB23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3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51ACE-F7DD-35AB-7A58-461D319D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fa-IR" dirty="0"/>
              <a:t>              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642A1-4E39-B97E-1C21-2C1E92F0F5A2}"/>
              </a:ext>
            </a:extLst>
          </p:cNvPr>
          <p:cNvSpPr/>
          <p:nvPr/>
        </p:nvSpPr>
        <p:spPr>
          <a:xfrm>
            <a:off x="2343334" y="1568310"/>
            <a:ext cx="53464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BC9EB0F-4C71-2FE9-9183-A97CB245F33F}"/>
              </a:ext>
            </a:extLst>
          </p:cNvPr>
          <p:cNvSpPr txBox="1"/>
          <p:nvPr/>
        </p:nvSpPr>
        <p:spPr>
          <a:xfrm>
            <a:off x="2515725" y="4876907"/>
            <a:ext cx="33248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Organization / University: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1587A4-BB4D-23F1-E6C3-F0226AAA5E63}"/>
              </a:ext>
            </a:extLst>
          </p:cNvPr>
          <p:cNvSpPr txBox="1"/>
          <p:nvPr/>
        </p:nvSpPr>
        <p:spPr>
          <a:xfrm>
            <a:off x="2495782" y="3680835"/>
            <a:ext cx="1747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Presenter:</a:t>
            </a:r>
            <a:endParaRPr lang="en-US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776BE-62C2-C3F9-F36B-1377917A5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4000" y="3385330"/>
            <a:ext cx="971782" cy="9911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4AA69F-DC72-1DCC-2521-B38039B9B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44" y="4593489"/>
            <a:ext cx="971781" cy="96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67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3D9BEF-CA8A-1E10-F5B3-7BA26B93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2</a:t>
            </a:fld>
            <a:endParaRPr lang="en-US" sz="1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3D282E-FB30-43D3-9E69-72226FFA0B37}"/>
              </a:ext>
            </a:extLst>
          </p:cNvPr>
          <p:cNvSpPr txBox="1"/>
          <p:nvPr/>
        </p:nvSpPr>
        <p:spPr>
          <a:xfrm>
            <a:off x="1265506" y="652302"/>
            <a:ext cx="435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Enter Your Title Here</a:t>
            </a:r>
            <a:endParaRPr lang="fa-I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CE017F-D13C-FED3-5786-FB5FE6228B37}"/>
              </a:ext>
            </a:extLst>
          </p:cNvPr>
          <p:cNvSpPr txBox="1"/>
          <p:nvPr/>
        </p:nvSpPr>
        <p:spPr>
          <a:xfrm>
            <a:off x="1265506" y="1495451"/>
            <a:ext cx="2809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Enter your text here.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815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D19EDCB-F190-5525-C0D7-8A1F8FA6B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3</a:t>
            </a:fld>
            <a:endParaRPr 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7830AF-72C6-F386-A4B4-ACAE0AED2C98}"/>
              </a:ext>
            </a:extLst>
          </p:cNvPr>
          <p:cNvSpPr txBox="1"/>
          <p:nvPr/>
        </p:nvSpPr>
        <p:spPr>
          <a:xfrm>
            <a:off x="1265506" y="652302"/>
            <a:ext cx="435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Enter Your Title Here</a:t>
            </a:r>
            <a:endParaRPr lang="fa-I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DEB8F-57F5-5A44-F978-0597631F89E2}"/>
              </a:ext>
            </a:extLst>
          </p:cNvPr>
          <p:cNvSpPr txBox="1"/>
          <p:nvPr/>
        </p:nvSpPr>
        <p:spPr>
          <a:xfrm>
            <a:off x="1265506" y="1495451"/>
            <a:ext cx="2809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Enter your text here.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1820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70B786-1551-C1E7-B308-165229ED4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4</a:t>
            </a:fld>
            <a:endParaRPr lang="en-US" sz="1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B4862E-61D5-1BE9-53DB-2F3F974517DC}"/>
              </a:ext>
            </a:extLst>
          </p:cNvPr>
          <p:cNvSpPr txBox="1"/>
          <p:nvPr/>
        </p:nvSpPr>
        <p:spPr>
          <a:xfrm>
            <a:off x="1265506" y="652302"/>
            <a:ext cx="435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Enter Your Title Here</a:t>
            </a:r>
            <a:endParaRPr lang="fa-I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EC13BD-A88E-7543-5897-07928A5F02FE}"/>
              </a:ext>
            </a:extLst>
          </p:cNvPr>
          <p:cNvSpPr txBox="1"/>
          <p:nvPr/>
        </p:nvSpPr>
        <p:spPr>
          <a:xfrm>
            <a:off x="1265506" y="1495451"/>
            <a:ext cx="2809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Enter your text here.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6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8A431F-99A3-6FAE-2C0A-014FCE76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666" y="5923700"/>
            <a:ext cx="214333" cy="365125"/>
          </a:xfrm>
        </p:spPr>
        <p:txBody>
          <a:bodyPr/>
          <a:lstStyle/>
          <a:p>
            <a:pPr algn="ctr"/>
            <a:fld id="{357BD011-09FD-4F4E-A07C-680916FB233F}" type="slidenum">
              <a:rPr lang="en-US" sz="1400" b="1" smtClean="0"/>
              <a:pPr algn="ctr"/>
              <a:t>5</a:t>
            </a:fld>
            <a:endParaRPr lang="en-US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410795-0DA1-C789-0DC7-381A5B178A6F}"/>
              </a:ext>
            </a:extLst>
          </p:cNvPr>
          <p:cNvSpPr txBox="1"/>
          <p:nvPr/>
        </p:nvSpPr>
        <p:spPr>
          <a:xfrm>
            <a:off x="1265506" y="652302"/>
            <a:ext cx="4354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Enter Your Title Here</a:t>
            </a:r>
            <a:endParaRPr lang="fa-I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866A9-09BB-7191-ED71-DDB6473C6F00}"/>
              </a:ext>
            </a:extLst>
          </p:cNvPr>
          <p:cNvSpPr txBox="1"/>
          <p:nvPr/>
        </p:nvSpPr>
        <p:spPr>
          <a:xfrm>
            <a:off x="1265506" y="1495451"/>
            <a:ext cx="2809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Enter your text here.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686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B65869-C52D-6EB1-E4D9-FC2F3854F278}"/>
              </a:ext>
            </a:extLst>
          </p:cNvPr>
          <p:cNvSpPr txBox="1"/>
          <p:nvPr/>
        </p:nvSpPr>
        <p:spPr>
          <a:xfrm>
            <a:off x="2313196" y="3044279"/>
            <a:ext cx="7565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1083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55</Words>
  <Application>Microsoft Office PowerPoint</Application>
  <PresentationFormat>Widescreen</PresentationFormat>
  <Paragraphs>18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B Titr</vt:lpstr>
      <vt:lpstr>Calibri</vt:lpstr>
      <vt:lpstr>Calibri Light</vt:lpstr>
      <vt:lpstr>Office Theme</vt:lpstr>
      <vt:lpstr>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فائزه روح بخش</dc:creator>
  <cp:lastModifiedBy>مژده حقیقی</cp:lastModifiedBy>
  <cp:revision>14</cp:revision>
  <dcterms:created xsi:type="dcterms:W3CDTF">2026-07-27T06:40:45Z</dcterms:created>
  <dcterms:modified xsi:type="dcterms:W3CDTF">2026-09-01T09:27:03Z</dcterms:modified>
</cp:coreProperties>
</file>